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i16gV356249T7S3g+3cxj8lIzi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-bold.fntdata"/><Relationship Id="rId6" Type="http://schemas.openxmlformats.org/officeDocument/2006/relationships/slide" Target="slides/slide2.xml"/><Relationship Id="rId18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9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19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9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9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9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9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19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19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2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2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Google Shape;76;p28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28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2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20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21" name="Google Shape;21;p2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0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0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0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0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Google Shape;26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2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31" name="Google Shape;31;p2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2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2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22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2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24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2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25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25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5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5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5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Google Shape;57;p2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2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6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Google Shape;61;p2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26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26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2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2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rohit9934/LearnRP" TargetMode="External"/><Relationship Id="rId4" Type="http://schemas.openxmlformats.org/officeDocument/2006/relationships/hyperlink" Target="https://www.youtube.com/watch?v=mLXfpg0h_HU&amp;t=2117s" TargetMode="External"/><Relationship Id="rId5" Type="http://schemas.openxmlformats.org/officeDocument/2006/relationships/hyperlink" Target="https://yuvrajpy.medium.com/rxswift-observing-operators-c54b46a9a778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/>
              <a:t>Reactive Programming</a:t>
            </a:r>
            <a:endParaRPr/>
          </a:p>
        </p:txBody>
      </p:sp>
      <p:sp>
        <p:nvSpPr>
          <p:cNvPr id="86" name="Google Shape;86;p1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GB"/>
              <a:t>Reactive Programming					2.   RxSwift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/>
              <a:t>	1.1 Why?								2.1 Syntax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/>
              <a:t>	1.2 What?								2.2  Examples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/>
              <a:t>	1.3 Nomenclature						2.3  Conclusion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-GB"/>
              <a:t>	1.4 Use in Mobile Development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RxSwift</a:t>
            </a:r>
            <a:endParaRPr/>
          </a:p>
        </p:txBody>
      </p:sp>
      <p:sp>
        <p:nvSpPr>
          <p:cNvPr id="139" name="Google Shape;139;p1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Implementation of Reactive Programming in Swift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Continuously under development.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The Nomenclature is same as implementation in other languages like we have RxJava, RxKotlin, RxDart, RxGo, RxJS etc.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Flawlessly integrated with UIKit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Very Popular in Community, used in Microsoft, Netflix, Soundcloud, Uber, AirBnB. </a:t>
            </a:r>
            <a:endParaRPr sz="2100"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Dependency Inversion Principle</a:t>
            </a:r>
            <a:endParaRPr/>
          </a:p>
        </p:txBody>
      </p:sp>
      <p:sp>
        <p:nvSpPr>
          <p:cNvPr id="145" name="Google Shape;145;p1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46" name="Google Shape;14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37229" cy="521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4"/>
          <p:cNvSpPr txBox="1"/>
          <p:nvPr>
            <p:ph type="title"/>
          </p:nvPr>
        </p:nvSpPr>
        <p:spPr>
          <a:xfrm>
            <a:off x="341675" y="2170125"/>
            <a:ext cx="85206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Some Examples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Where to Go from Here?</a:t>
            </a:r>
            <a:endParaRPr/>
          </a:p>
        </p:txBody>
      </p:sp>
      <p:sp>
        <p:nvSpPr>
          <p:cNvPr id="157" name="Google Shape;157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Play around with </a:t>
            </a:r>
            <a:r>
              <a:rPr lang="en-GB"/>
              <a:t>the </a:t>
            </a:r>
            <a:r>
              <a:rPr lang="en-GB" sz="1600" u="sng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Xcode Project</a:t>
            </a:r>
            <a:r>
              <a:rPr lang="en-GB" sz="2100">
                <a:solidFill>
                  <a:srgbClr val="FF9900"/>
                </a:solidFill>
              </a:rPr>
              <a:t> </a:t>
            </a:r>
            <a:endParaRPr sz="2100">
              <a:solidFill>
                <a:srgbClr val="FF99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Try implementing the scenarios mentioned in the previous slides.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See </a:t>
            </a:r>
            <a:r>
              <a:rPr lang="en-GB" sz="1600" u="sng">
                <a:solidFill>
                  <a:srgbClr val="FF9900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UI Capabilities of RxSwift</a:t>
            </a:r>
            <a:r>
              <a:rPr lang="en-GB" sz="2100"/>
              <a:t> </a:t>
            </a:r>
            <a:endParaRPr sz="21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Try the </a:t>
            </a:r>
            <a:r>
              <a:rPr lang="en-GB" sz="1600" u="sng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Various Operators in RxSwift</a:t>
            </a:r>
            <a:r>
              <a:rPr lang="en-GB"/>
              <a:t> like flatMapLatest, map, bind, debounce, filter etc.</a:t>
            </a:r>
            <a:r>
              <a:rPr lang="en-GB" sz="1900"/>
              <a:t> </a:t>
            </a:r>
            <a:endParaRPr sz="2300">
              <a:solidFill>
                <a:srgbClr val="FF99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If you have any doubt, there’s an active community </a:t>
            </a:r>
            <a:r>
              <a:rPr lang="en-GB">
                <a:solidFill>
                  <a:srgbClr val="FF9900"/>
                </a:solidFill>
              </a:rPr>
              <a:t>http://slack.rxswift.org.</a:t>
            </a:r>
            <a:endParaRPr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Why to Study Reactive Programming</a:t>
            </a:r>
            <a:endParaRPr/>
          </a:p>
        </p:txBody>
      </p:sp>
      <p:sp>
        <p:nvSpPr>
          <p:cNvPr id="92" name="Google Shape;92;p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Asynchronous Programming becomes way easier 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Encourages good architecture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Sequence of events can be handled appropriately.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Very very popular in Mobile Community.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The whole system can become data driven.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-GB" sz="2100"/>
              <a:t>Note: Things can be handled without Reactive Programming as well, but this makes problems easier to deal with.</a:t>
            </a:r>
            <a:endParaRPr sz="2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Observer Pattern</a:t>
            </a:r>
            <a:endParaRPr/>
          </a:p>
        </p:txBody>
      </p:sp>
      <p:sp>
        <p:nvSpPr>
          <p:cNvPr id="98" name="Google Shape;98;p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2100"/>
              <a:t>	</a:t>
            </a:r>
            <a:endParaRPr sz="2100"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GB" sz="2100"/>
              <a:t>An Observables Maintains a list of Observers and notifies them automatically when some change happens.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-GB" sz="2100"/>
              <a:t>For Eg: IsReady (Boolean) variable change can be notified to couple of views, managers, activity indicators and some view controllers.</a:t>
            </a:r>
            <a:endParaRPr sz="2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Theory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04" name="Google Shape;104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05" name="Google Shape;10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60775" y="0"/>
            <a:ext cx="9304776" cy="520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11" name="Google Shape;11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-GB"/>
              <a:t>	</a:t>
            </a:r>
            <a:endParaRPr/>
          </a:p>
        </p:txBody>
      </p:sp>
      <p:pic>
        <p:nvPicPr>
          <p:cNvPr id="117" name="Google Shape;11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9"/>
            <a:ext cx="9144003" cy="5107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12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/>
              <a:t>Nomenclature in Reactive Programming</a:t>
            </a:r>
            <a:endParaRPr/>
          </a:p>
        </p:txBody>
      </p:sp>
      <p:sp>
        <p:nvSpPr>
          <p:cNvPr id="128" name="Google Shape;128;p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Publisher, Observable, Subject: The Object which emit values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GB"/>
              <a:t>Observer, Subscriber: The Object which takes values.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GB"/>
              <a:t>Sink, next: Which helps in taking values from Publisher to Subscriber, one at a time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rPr lang="en-GB"/>
              <a:t>Dispose Bag, Cancellable: Manage the Lifetime of Subscriptions and Retain and Release Memory as needed.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7" cy="5170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